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7" r:id="rId2"/>
  </p:sldIdLst>
  <p:sldSz cx="6858000" cy="9144000" type="letter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09440C-8C75-6846-8A3C-AC3D44B62FF9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Zucchin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4CBC3"/>
    <a:srgbClr val="E95A3C"/>
    <a:srgbClr val="BFEB35"/>
    <a:srgbClr val="26E588"/>
    <a:srgbClr val="FF9A00"/>
    <a:srgbClr val="92FF17"/>
    <a:srgbClr val="DC4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204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74EF-F1C5-7946-B7CF-C6BA0B47DBD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C3733-1946-5D43-B956-1AD92A69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Editable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3733-1946-5D43-B956-1AD92A6936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7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4E4E-2473-5D4C-BF43-9551FD70B1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usingsofabiologistanddoglover.blogspot.com/2012/06/mismark-case-study-boston-terrier.html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g"/><Relationship Id="rId5" Type="http://schemas.openxmlformats.org/officeDocument/2006/relationships/image" Target="../media/image3.jpg"/><Relationship Id="rId10" Type="http://schemas.openxmlformats.org/officeDocument/2006/relationships/hyperlink" Target="http://grupoleoalicante.blogspot.com.es/2013/07/grrrrreat-readers-summer-reading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titled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0"/>
            <a:ext cx="6858000" cy="157532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3820" y="2856452"/>
            <a:ext cx="2983829" cy="3431096"/>
          </a:xfrm>
          <a:prstGeom prst="ellipse">
            <a:avLst/>
          </a:prstGeom>
          <a:solidFill>
            <a:srgbClr val="DC4586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560" y="1371098"/>
            <a:ext cx="322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Hello 5</a:t>
            </a:r>
            <a:r>
              <a:rPr lang="en-US" sz="1400" baseline="30000" dirty="0">
                <a:latin typeface="Century Gothic"/>
                <a:cs typeface="Century Gothic"/>
              </a:rPr>
              <a:t>th</a:t>
            </a:r>
            <a:r>
              <a:rPr lang="en-US" sz="1400" dirty="0">
                <a:latin typeface="Century Gothic"/>
                <a:cs typeface="Century Gothic"/>
              </a:rPr>
              <a:t>  Grader! Welcome to a new school year! I am</a:t>
            </a:r>
            <a:r>
              <a:rPr lang="en-US" sz="1400" b="1" dirty="0">
                <a:latin typeface="Century Gothic"/>
                <a:cs typeface="Century Gothic"/>
              </a:rPr>
              <a:t> so excited</a:t>
            </a:r>
            <a:r>
              <a:rPr lang="en-US" sz="1400" dirty="0">
                <a:latin typeface="Century Gothic"/>
                <a:cs typeface="Century Gothic"/>
              </a:rPr>
              <a:t> to be your teacher.  This year will be my 19</a:t>
            </a:r>
            <a:r>
              <a:rPr lang="en-US" sz="1400" baseline="30000" dirty="0">
                <a:latin typeface="Century Gothic"/>
                <a:cs typeface="Century Gothic"/>
              </a:rPr>
              <a:t>th  </a:t>
            </a:r>
            <a:r>
              <a:rPr lang="en-US" sz="1400" dirty="0">
                <a:latin typeface="Century Gothic"/>
                <a:cs typeface="Century Gothic"/>
              </a:rPr>
              <a:t>year teaching at Groveland Elementary.  I can’t wait to see you very soon! 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7115" y="4365693"/>
            <a:ext cx="3550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HOMETOWN: </a:t>
            </a:r>
            <a:r>
              <a:rPr lang="en-US" sz="1350" dirty="0">
                <a:latin typeface="Century Gothic"/>
                <a:cs typeface="Century Gothic"/>
              </a:rPr>
              <a:t>Bethlehem, PA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CURRENT HOME: </a:t>
            </a:r>
            <a:r>
              <a:rPr lang="en-US" sz="1350" dirty="0">
                <a:latin typeface="Century Gothic"/>
                <a:cs typeface="Century Gothic"/>
              </a:rPr>
              <a:t>Quakertown, PA</a:t>
            </a:r>
            <a:endParaRPr lang="en-US" sz="1350" b="1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COLLEGE: </a:t>
            </a:r>
            <a:r>
              <a:rPr lang="en-US" sz="1350" dirty="0">
                <a:latin typeface="Century Gothic"/>
                <a:cs typeface="Century Gothic"/>
              </a:rPr>
              <a:t>Bloomsburg University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GRADUATE SCHOOL: </a:t>
            </a:r>
            <a:r>
              <a:rPr lang="en-US" sz="1350" dirty="0">
                <a:latin typeface="Century Gothic"/>
                <a:cs typeface="Century Gothic"/>
              </a:rPr>
              <a:t>Cabrini College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GRADES TAUGHT: </a:t>
            </a:r>
            <a:r>
              <a:rPr lang="en-US" sz="1350" dirty="0">
                <a:latin typeface="Century Gothic"/>
                <a:cs typeface="Century Gothic"/>
              </a:rPr>
              <a:t>1st, 3</a:t>
            </a:r>
            <a:r>
              <a:rPr lang="en-US" sz="1350" baseline="30000" dirty="0">
                <a:latin typeface="Century Gothic"/>
                <a:cs typeface="Century Gothic"/>
              </a:rPr>
              <a:t>rd</a:t>
            </a:r>
            <a:r>
              <a:rPr lang="en-US" sz="1350" dirty="0">
                <a:latin typeface="Century Gothic"/>
                <a:cs typeface="Century Gothic"/>
              </a:rPr>
              <a:t>, 5</a:t>
            </a:r>
            <a:r>
              <a:rPr lang="en-US" sz="1350" baseline="30000" dirty="0">
                <a:latin typeface="Century Gothic"/>
                <a:cs typeface="Century Gothic"/>
              </a:rPr>
              <a:t>th</a:t>
            </a:r>
            <a:r>
              <a:rPr lang="en-US" sz="1350" dirty="0">
                <a:latin typeface="Century Gothic"/>
                <a:cs typeface="Century Gothic"/>
              </a:rPr>
              <a:t>, 6</a:t>
            </a:r>
            <a:r>
              <a:rPr lang="en-US" sz="1350" baseline="30000" dirty="0">
                <a:latin typeface="Century Gothic"/>
                <a:cs typeface="Century Gothic"/>
              </a:rPr>
              <a:t>th</a:t>
            </a:r>
            <a:r>
              <a:rPr lang="en-US" sz="1350" dirty="0">
                <a:latin typeface="Century Gothic"/>
                <a:cs typeface="Century Gothic"/>
              </a:rPr>
              <a:t>, 8</a:t>
            </a:r>
            <a:r>
              <a:rPr lang="en-US" sz="1350" baseline="30000" dirty="0">
                <a:latin typeface="Century Gothic"/>
                <a:cs typeface="Century Gothic"/>
              </a:rPr>
              <a:t>th</a:t>
            </a:r>
            <a:r>
              <a:rPr lang="en-US" sz="1350" dirty="0">
                <a:latin typeface="Century Gothic"/>
                <a:cs typeface="Century Gothic"/>
              </a:rPr>
              <a:t> grade Spanish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CHILDREN:  </a:t>
            </a:r>
            <a:r>
              <a:rPr lang="en-US" sz="1350" dirty="0">
                <a:latin typeface="Century Gothic"/>
                <a:cs typeface="Century Gothic"/>
              </a:rPr>
              <a:t>2 boys: Wyatt </a:t>
            </a:r>
            <a:r>
              <a:rPr lang="en-US" sz="1350">
                <a:latin typeface="Century Gothic"/>
                <a:cs typeface="Century Gothic"/>
              </a:rPr>
              <a:t>(14) </a:t>
            </a:r>
            <a:r>
              <a:rPr lang="en-US" sz="1350" dirty="0">
                <a:latin typeface="Century Gothic"/>
                <a:cs typeface="Century Gothic"/>
              </a:rPr>
              <a:t>and Grayson </a:t>
            </a:r>
            <a:r>
              <a:rPr lang="en-US" sz="1350">
                <a:latin typeface="Century Gothic"/>
                <a:cs typeface="Century Gothic"/>
              </a:rPr>
              <a:t>(11)</a:t>
            </a:r>
            <a:endParaRPr lang="en-US" sz="135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BIRTHDAY: </a:t>
            </a:r>
            <a:r>
              <a:rPr lang="en-US" sz="1350" dirty="0">
                <a:latin typeface="Century Gothic"/>
                <a:cs typeface="Century Gothic"/>
              </a:rPr>
              <a:t>September 2</a:t>
            </a:r>
            <a:r>
              <a:rPr lang="en-US" sz="1350" baseline="30000" dirty="0">
                <a:latin typeface="Century Gothic"/>
                <a:cs typeface="Century Gothic"/>
              </a:rPr>
              <a:t>nd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PETS: </a:t>
            </a:r>
            <a:r>
              <a:rPr lang="en-US" sz="1350" dirty="0">
                <a:latin typeface="Century Gothic"/>
                <a:cs typeface="Century Gothic"/>
              </a:rPr>
              <a:t>Dog – Uma the Boston Terrier</a:t>
            </a:r>
            <a:endParaRPr lang="en-US" sz="1350" baseline="30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baseline="30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baseline="30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dirty="0">
              <a:latin typeface="Century Gothic"/>
              <a:cs typeface="Century Gothic"/>
            </a:endParaRPr>
          </a:p>
          <a:p>
            <a:endParaRPr lang="en-US" dirty="0">
              <a:latin typeface="AGShowYourDangWork"/>
              <a:cs typeface="AGShowYourDangWor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659" y="7046601"/>
            <a:ext cx="10426889" cy="17081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COLOR: </a:t>
            </a:r>
            <a:r>
              <a:rPr lang="en-US" sz="1400" dirty="0">
                <a:latin typeface="Century Gothic"/>
                <a:cs typeface="Century Gothic"/>
              </a:rPr>
              <a:t>light blue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FOOD: </a:t>
            </a:r>
            <a:r>
              <a:rPr lang="en-US" sz="1400" dirty="0">
                <a:latin typeface="Century Gothic"/>
                <a:cs typeface="Century Gothic"/>
              </a:rPr>
              <a:t>Pretzels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CANDY: </a:t>
            </a:r>
            <a:r>
              <a:rPr lang="en-US" sz="1400" dirty="0">
                <a:latin typeface="Century Gothic"/>
                <a:cs typeface="Century Gothic"/>
              </a:rPr>
              <a:t>Reese’s</a:t>
            </a:r>
            <a:endParaRPr lang="en-US" sz="1400" b="1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ANIMAL: </a:t>
            </a:r>
            <a:r>
              <a:rPr lang="en-US" sz="1400" dirty="0">
                <a:latin typeface="Century Gothic"/>
                <a:cs typeface="Century Gothic"/>
              </a:rPr>
              <a:t>Dog    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HOBBY: </a:t>
            </a:r>
            <a:r>
              <a:rPr lang="en-US" sz="1400" dirty="0">
                <a:latin typeface="Century Gothic"/>
                <a:cs typeface="Century Gothic"/>
              </a:rPr>
              <a:t>Zumba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36" name="Picture 35" descr="arrow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40">
            <a:off x="1154876" y="5765527"/>
            <a:ext cx="2829757" cy="1310264"/>
          </a:xfrm>
          <a:prstGeom prst="rect">
            <a:avLst/>
          </a:prstGeom>
        </p:spPr>
      </p:pic>
      <p:pic>
        <p:nvPicPr>
          <p:cNvPr id="43" name="Picture 42" descr="Untitled 6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/>
          <a:stretch/>
        </p:blipFill>
        <p:spPr>
          <a:xfrm>
            <a:off x="3636493" y="1336914"/>
            <a:ext cx="3085592" cy="2289979"/>
          </a:xfrm>
          <a:prstGeom prst="rect">
            <a:avLst/>
          </a:prstGeom>
        </p:spPr>
      </p:pic>
      <p:pic>
        <p:nvPicPr>
          <p:cNvPr id="34" name="Picture 33" descr="arrow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4750" flipH="1" flipV="1">
            <a:off x="5342892" y="3542263"/>
            <a:ext cx="1662806" cy="6957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54080" y="2755473"/>
            <a:ext cx="3068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Red Hands" panose="02000505000000020004" pitchFamily="2" charset="0"/>
                <a:cs typeface="Century Gothic"/>
              </a:rPr>
              <a:t>Mrs. Rantz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5704D-2F1B-49DA-8487-1FBD860CA96C}"/>
              </a:ext>
            </a:extLst>
          </p:cNvPr>
          <p:cNvSpPr txBox="1"/>
          <p:nvPr/>
        </p:nvSpPr>
        <p:spPr>
          <a:xfrm>
            <a:off x="3275621" y="3813368"/>
            <a:ext cx="3068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Miss Kindy Chunky" panose="02000000000000000000" pitchFamily="2" charset="0"/>
                <a:cs typeface="Century Gothic"/>
              </a:rPr>
              <a:t>About 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F80826-1CEE-45D6-BE0F-700CDD65A458}"/>
              </a:ext>
            </a:extLst>
          </p:cNvPr>
          <p:cNvSpPr txBox="1"/>
          <p:nvPr/>
        </p:nvSpPr>
        <p:spPr>
          <a:xfrm>
            <a:off x="3714125" y="6808792"/>
            <a:ext cx="31734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Miss Kindy Chunky" panose="02000000000000000000" pitchFamily="2" charset="0"/>
                <a:cs typeface="Century Gothic"/>
              </a:rPr>
              <a:t>Contact 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A54FF-ABB7-4983-8E35-AA35D6DE3E24}"/>
              </a:ext>
            </a:extLst>
          </p:cNvPr>
          <p:cNvSpPr txBox="1"/>
          <p:nvPr/>
        </p:nvSpPr>
        <p:spPr>
          <a:xfrm>
            <a:off x="3768898" y="6922493"/>
            <a:ext cx="3170836" cy="15296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b="1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entury Gothic"/>
                <a:cs typeface="Century Gothic"/>
              </a:rPr>
              <a:t>EMAIL: </a:t>
            </a:r>
            <a:r>
              <a:rPr lang="en-US" sz="1600" dirty="0">
                <a:latin typeface="Century Gothic"/>
                <a:cs typeface="Century Gothic"/>
              </a:rPr>
              <a:t>krantz@cbsd.org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entury Gothic"/>
                <a:cs typeface="Century Gothic"/>
              </a:rPr>
              <a:t>PHONE: </a:t>
            </a:r>
            <a:r>
              <a:rPr lang="en-US" sz="1600" dirty="0">
                <a:latin typeface="Century Gothic"/>
                <a:cs typeface="Century Gothic"/>
              </a:rPr>
              <a:t>267-893-4600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/>
                <a:cs typeface="Century Gothic"/>
              </a:rPr>
              <a:t> </a:t>
            </a:r>
            <a:endParaRPr lang="en-US" dirty="0">
              <a:latin typeface="AGShowYourDangWork"/>
              <a:cs typeface="AGShowYourDangWork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0E6635-E92F-4B08-871F-598E6ABD4532}"/>
              </a:ext>
            </a:extLst>
          </p:cNvPr>
          <p:cNvSpPr txBox="1"/>
          <p:nvPr/>
        </p:nvSpPr>
        <p:spPr>
          <a:xfrm>
            <a:off x="-1714" y="6704795"/>
            <a:ext cx="30934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G Miss Kindy Chunky" panose="02000000000000000000" pitchFamily="2" charset="0"/>
                <a:cs typeface="Century Gothic"/>
              </a:rPr>
              <a:t>My Favorites</a:t>
            </a:r>
          </a:p>
        </p:txBody>
      </p:sp>
      <p:pic>
        <p:nvPicPr>
          <p:cNvPr id="13" name="Picture 12" descr="A dog looking at the camera&#10;&#10;Description automatically generated">
            <a:extLst>
              <a:ext uri="{FF2B5EF4-FFF2-40B4-BE49-F238E27FC236}">
                <a16:creationId xmlns:a16="http://schemas.microsoft.com/office/drawing/2014/main" id="{B1CB9627-017E-4CD7-8948-4BD41CF63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47968" y="7637696"/>
            <a:ext cx="1027761" cy="1096279"/>
          </a:xfrm>
          <a:prstGeom prst="rect">
            <a:avLst/>
          </a:prstGeom>
        </p:spPr>
      </p:pic>
      <p:pic>
        <p:nvPicPr>
          <p:cNvPr id="4" name="Picture 3" descr="A picture containing clipart, clock&#10;&#10;Description automatically generated">
            <a:extLst>
              <a:ext uri="{FF2B5EF4-FFF2-40B4-BE49-F238E27FC236}">
                <a16:creationId xmlns:a16="http://schemas.microsoft.com/office/drawing/2014/main" id="{4C5F246F-9572-46B0-85B4-A31C03699F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335327" y="8093327"/>
            <a:ext cx="1336517" cy="945034"/>
          </a:xfrm>
          <a:prstGeom prst="rect">
            <a:avLst/>
          </a:prstGeom>
        </p:spPr>
      </p:pic>
      <p:pic>
        <p:nvPicPr>
          <p:cNvPr id="5" name="Picture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DD501F80-ABD8-4CDC-9D3E-5323511DCFC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674" t="22259" r="16694" b="11462"/>
          <a:stretch/>
        </p:blipFill>
        <p:spPr>
          <a:xfrm>
            <a:off x="680293" y="3178664"/>
            <a:ext cx="1825938" cy="26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D4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140</Words>
  <Application>Microsoft Office PowerPoint</Application>
  <PresentationFormat>Letter Paper (8.5x11 in)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AGShowYourDangWork</vt:lpstr>
      <vt:lpstr>Arial</vt:lpstr>
      <vt:lpstr>Calibri</vt:lpstr>
      <vt:lpstr>Century Gothic</vt:lpstr>
      <vt:lpstr>KG Miss Kindy Chunky</vt:lpstr>
      <vt:lpstr>KG Red Hands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Kristina Zucchino</dc:creator>
  <cp:keywords/>
  <dc:description/>
  <cp:lastModifiedBy>RANTZ, KRISTEN</cp:lastModifiedBy>
  <cp:revision>42</cp:revision>
  <cp:lastPrinted>2017-06-20T13:39:48Z</cp:lastPrinted>
  <dcterms:created xsi:type="dcterms:W3CDTF">2016-07-30T22:32:10Z</dcterms:created>
  <dcterms:modified xsi:type="dcterms:W3CDTF">2023-08-03T00:48:04Z</dcterms:modified>
  <cp:category/>
</cp:coreProperties>
</file>